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8" r:id="rId4"/>
    <p:sldId id="272" r:id="rId5"/>
    <p:sldId id="278" r:id="rId6"/>
    <p:sldId id="273" r:id="rId7"/>
    <p:sldId id="274" r:id="rId8"/>
    <p:sldId id="280" r:id="rId9"/>
    <p:sldId id="277" r:id="rId10"/>
    <p:sldId id="279" r:id="rId11"/>
    <p:sldId id="276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k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altLang="de-DE" sz="36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Informationen zu den Prüfungen und Abschlüssen des </a:t>
            </a:r>
            <a:r>
              <a:rPr lang="de-DE" altLang="de-DE" sz="3600" b="1" kern="0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10. </a:t>
            </a:r>
            <a:r>
              <a:rPr lang="de-DE" altLang="de-DE" sz="36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Jahrganges im Schuljahr </a:t>
            </a:r>
            <a:r>
              <a:rPr lang="de-DE" altLang="de-DE" sz="3600" b="1" kern="0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2020/2021</a:t>
            </a:r>
          </a:p>
          <a:p>
            <a:pPr marL="0" indent="0" algn="ctr">
              <a:buNone/>
            </a:pPr>
            <a:endParaRPr lang="de-DE" altLang="de-DE" sz="3600" b="1" kern="0" dirty="0">
              <a:solidFill>
                <a:srgbClr val="FFFFFF"/>
              </a:solidFill>
              <a:latin typeface="Arial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de-DE" altLang="de-DE" sz="3600" b="1" kern="0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27.08.2020</a:t>
            </a:r>
          </a:p>
          <a:p>
            <a:endParaRPr lang="de-DE" sz="3600" b="1" kern="0" dirty="0">
              <a:solidFill>
                <a:srgbClr val="FFFFFF"/>
              </a:solidFill>
              <a:latin typeface="Arial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de-DE" sz="3600" b="1" kern="0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Herzlich Willkommen!</a:t>
            </a:r>
            <a:endParaRPr 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6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0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Abschlussfeier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Feierliche Überreichung der Zeugnisse  und Abschlussfeier </a:t>
            </a:r>
          </a:p>
          <a:p>
            <a:pPr marL="0" indent="0" algn="ctr">
              <a:buNone/>
            </a:pPr>
            <a:r>
              <a:rPr lang="de-DE" dirty="0" smtClean="0"/>
              <a:t>VORAUSSICHTLICH!</a:t>
            </a:r>
          </a:p>
          <a:p>
            <a:pPr marL="0" indent="0" algn="ctr">
              <a:buNone/>
            </a:pPr>
            <a:r>
              <a:rPr lang="de-DE" dirty="0" smtClean="0"/>
              <a:t>am </a:t>
            </a:r>
            <a:r>
              <a:rPr lang="de-DE" dirty="0"/>
              <a:t>Donnerstag, den </a:t>
            </a:r>
            <a:r>
              <a:rPr lang="de-DE" dirty="0" smtClean="0"/>
              <a:t>08. Juli 2021</a:t>
            </a: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ab 14.00 Uhr hier in der Aula</a:t>
            </a:r>
          </a:p>
          <a:p>
            <a:pPr marL="0" indent="0" algn="ctr">
              <a:buNone/>
            </a:pPr>
            <a:r>
              <a:rPr lang="de-DE" dirty="0" smtClean="0"/>
              <a:t>der Friedrich-Ebert-Schule</a:t>
            </a:r>
          </a:p>
          <a:p>
            <a:pPr marL="0" indent="0" algn="ctr">
              <a:buNone/>
            </a:pPr>
            <a:r>
              <a:rPr lang="de-DE" sz="2200" dirty="0" smtClean="0"/>
              <a:t>(aktuellen Stand auf Schulkalender/Homepage beachten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4" name="Picture 2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1380952" cy="102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43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Danke für Ihre Aufmerksamkeit!</a:t>
            </a:r>
            <a:endParaRPr lang="de-DE" dirty="0"/>
          </a:p>
        </p:txBody>
      </p:sp>
      <p:pic>
        <p:nvPicPr>
          <p:cNvPr id="4" name="Picture 2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12776"/>
            <a:ext cx="1380952" cy="102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2286000" y="2136339"/>
            <a:ext cx="4572000" cy="3741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300000"/>
              </a:lnSpc>
              <a:buFont typeface="Wingdings" pitchFamily="2" charset="2"/>
              <a:buNone/>
            </a:pPr>
            <a:r>
              <a:rPr lang="de-DE" altLang="de-DE" sz="2800" dirty="0"/>
              <a:t>und Ihren Kindern viel Erfolg </a:t>
            </a:r>
          </a:p>
          <a:p>
            <a:pPr algn="ctr">
              <a:lnSpc>
                <a:spcPct val="300000"/>
              </a:lnSpc>
              <a:buFont typeface="Wingdings" pitchFamily="2" charset="2"/>
              <a:buNone/>
            </a:pPr>
            <a:r>
              <a:rPr lang="de-DE" altLang="de-DE" sz="2800" dirty="0"/>
              <a:t>und ein bisschen Glück </a:t>
            </a:r>
          </a:p>
          <a:p>
            <a:pPr algn="r">
              <a:lnSpc>
                <a:spcPct val="300000"/>
              </a:lnSpc>
              <a:buFont typeface="Wingdings" pitchFamily="2" charset="2"/>
              <a:buNone/>
            </a:pPr>
            <a:r>
              <a:rPr lang="de-DE" altLang="de-DE" sz="2800" dirty="0"/>
              <a:t>für die </a:t>
            </a:r>
            <a:r>
              <a:rPr lang="de-DE" altLang="de-DE" sz="2800" dirty="0" smtClean="0"/>
              <a:t>Zukunft!!!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2000622" y="6363053"/>
            <a:ext cx="5142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dirty="0"/>
              <a:t>Sämtliche Angaben dieser Präsentation nach derzeitigem Stand – Änderungen vorbehalten</a:t>
            </a:r>
          </a:p>
        </p:txBody>
      </p:sp>
    </p:spTree>
    <p:extLst>
      <p:ext uri="{BB962C8B-B14F-4D97-AF65-F5344CB8AC3E}">
        <p14:creationId xmlns:p14="http://schemas.microsoft.com/office/powerpoint/2010/main" val="234795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Präsentationsprüfung als Einzelarbeit, 20.-22. Oktober 2020</a:t>
            </a:r>
          </a:p>
          <a:p>
            <a:r>
              <a:rPr lang="de-DE" dirty="0" smtClean="0"/>
              <a:t>Zentrale Abschlussarbeiten (ZAA) </a:t>
            </a:r>
          </a:p>
          <a:p>
            <a:r>
              <a:rPr lang="de-DE" dirty="0" smtClean="0"/>
              <a:t>Deutsch		17.05.2021</a:t>
            </a:r>
          </a:p>
          <a:p>
            <a:r>
              <a:rPr lang="de-DE" dirty="0" smtClean="0"/>
              <a:t>Englisch		19.05.2021</a:t>
            </a:r>
          </a:p>
          <a:p>
            <a:r>
              <a:rPr lang="de-DE" dirty="0" smtClean="0"/>
              <a:t>Mathematik	21.05.2021</a:t>
            </a:r>
          </a:p>
          <a:p>
            <a:r>
              <a:rPr lang="de-DE" dirty="0" smtClean="0"/>
              <a:t>Nachprüfungen: 14.-16. Juni in derselben Reihenfolge der Fächer </a:t>
            </a:r>
          </a:p>
          <a:p>
            <a:r>
              <a:rPr lang="de-DE" dirty="0"/>
              <a:t>https://</a:t>
            </a:r>
            <a:r>
              <a:rPr lang="de-DE" dirty="0" smtClean="0"/>
              <a:t>kultusministerium.hessen.de/zaa</a:t>
            </a:r>
          </a:p>
          <a:p>
            <a:r>
              <a:rPr lang="de-DE" dirty="0" smtClean="0"/>
              <a:t>Noten des zweiten Halbjahres </a:t>
            </a:r>
          </a:p>
          <a:p>
            <a:endParaRPr 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0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Präsentationsprüfung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Einzelpräsentation 20. – 22.10.2020</a:t>
            </a:r>
          </a:p>
          <a:p>
            <a:r>
              <a:rPr lang="de-DE" dirty="0" smtClean="0"/>
              <a:t>Anmeldung bis zum 07.09.2020, Genehmigung bis 11.09.20</a:t>
            </a:r>
          </a:p>
          <a:p>
            <a:r>
              <a:rPr lang="de-DE" dirty="0" smtClean="0"/>
              <a:t>Themen nicht aus Deutsch, Englisch, Mathematik oder aus der HSA-Projektprüfung</a:t>
            </a:r>
          </a:p>
          <a:p>
            <a:r>
              <a:rPr lang="de-DE" dirty="0" smtClean="0"/>
              <a:t>Erstellen einer schriftlichen Hausarbeit in 3 Wochen, Vorgaben auf Infoblatt, das </a:t>
            </a:r>
            <a:r>
              <a:rPr lang="de-DE" dirty="0" err="1" smtClean="0"/>
              <a:t>SchülerInnen</a:t>
            </a:r>
            <a:r>
              <a:rPr lang="de-DE" dirty="0" smtClean="0"/>
              <a:t> erhalten haben</a:t>
            </a:r>
          </a:p>
          <a:p>
            <a:r>
              <a:rPr lang="de-DE" dirty="0" smtClean="0"/>
              <a:t>Abgabe Hausarbeit am 02. 10.2020 (vor Herbstferien)</a:t>
            </a:r>
          </a:p>
          <a:p>
            <a:r>
              <a:rPr lang="de-DE" dirty="0" smtClean="0"/>
              <a:t>Vorstellen dieser Hausarbeit und ihrer Ergebnisse in Form einer Präsentation</a:t>
            </a:r>
          </a:p>
          <a:p>
            <a:r>
              <a:rPr lang="de-DE" dirty="0" smtClean="0"/>
              <a:t>Redezeit ca. </a:t>
            </a:r>
            <a:r>
              <a:rPr lang="de-DE" smtClean="0"/>
              <a:t>10 –max. 15 </a:t>
            </a:r>
            <a:r>
              <a:rPr lang="de-DE" dirty="0" smtClean="0"/>
              <a:t>Minuten, danach Fragen der Prüfungskommission</a:t>
            </a:r>
          </a:p>
          <a:p>
            <a:r>
              <a:rPr lang="de-DE" dirty="0" smtClean="0"/>
              <a:t>Achtung: keine Plagiate</a:t>
            </a:r>
            <a:endParaRPr 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0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Prüfungsablauf Zentrale Abschlussarbeiten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Zentrale Prüfungen durch das hessische Kultusministerium – in jeder Schule identisch und zeitgleich, in Deutsch, Mathematik und Englisch</a:t>
            </a:r>
          </a:p>
          <a:p>
            <a:r>
              <a:rPr lang="de-DE" dirty="0" smtClean="0"/>
              <a:t>Beginn stets 9.00 Uhr</a:t>
            </a:r>
          </a:p>
          <a:p>
            <a:r>
              <a:rPr lang="de-DE" dirty="0" smtClean="0"/>
              <a:t>LRS/Nachteilsausgleich: falls gewünscht oder notwendig: bei der Klassenlehrkraft mind. 6 Wochen vor Prüfung nach Formular zur Genehmigung durch die Schulleitung fragen</a:t>
            </a:r>
          </a:p>
          <a:p>
            <a:r>
              <a:rPr lang="de-DE" dirty="0" smtClean="0"/>
              <a:t>Wörterbücher, Duden werden durch die Schule bereitgestellt</a:t>
            </a:r>
          </a:p>
          <a:p>
            <a:r>
              <a:rPr lang="de-DE" dirty="0" smtClean="0"/>
              <a:t>Vorbereitung in den Fächern vorher, teilweise Probeklausuren mit Originalprüfungen aus vergangenen Jahren</a:t>
            </a:r>
          </a:p>
          <a:p>
            <a:r>
              <a:rPr lang="de-DE" dirty="0" smtClean="0"/>
              <a:t>Corona: besondere Hygienemaßnahmen, große Abstände</a:t>
            </a:r>
            <a:endParaRPr 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Fehlen bei Prüfungen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Unbedingt vermeiden!</a:t>
            </a:r>
          </a:p>
          <a:p>
            <a:r>
              <a:rPr lang="de-DE" dirty="0" smtClean="0"/>
              <a:t>Anruf im Sekretariat bis spätestens 8 Uhr</a:t>
            </a:r>
          </a:p>
          <a:p>
            <a:r>
              <a:rPr lang="de-DE" dirty="0" smtClean="0"/>
              <a:t>Attest vom selben Tag spätestens am 3. Tag vorlegen – sonst Note 6 und keine Möglichkeit zum Nachholen!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93644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de-DE" dirty="0" smtClean="0"/>
              <a:t>Bedingungen für Abschlüsse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5332"/>
            <a:ext cx="8229600" cy="559603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altLang="de-DE" sz="8600" b="1" u="sng" dirty="0" smtClean="0"/>
              <a:t/>
            </a:r>
            <a:br>
              <a:rPr lang="de-DE" altLang="de-DE" sz="8600" b="1" u="sng" dirty="0" smtClean="0"/>
            </a:br>
            <a:r>
              <a:rPr lang="de-DE" altLang="de-DE" sz="11200" b="1" u="sng" dirty="0" smtClean="0"/>
              <a:t>Realschulabschluss</a:t>
            </a:r>
            <a:r>
              <a:rPr lang="de-DE" altLang="de-DE" sz="8600" b="1" u="sng" dirty="0" smtClean="0"/>
              <a:t/>
            </a:r>
            <a:br>
              <a:rPr lang="de-DE" altLang="de-DE" sz="8600" b="1" u="sng" dirty="0" smtClean="0"/>
            </a:br>
            <a:endParaRPr lang="de-DE" altLang="de-DE" sz="8600" b="1" u="sng" dirty="0" smtClean="0"/>
          </a:p>
          <a:p>
            <a:r>
              <a:rPr lang="de-DE" altLang="de-DE" sz="7400" dirty="0" smtClean="0"/>
              <a:t>Teilnahme an Prüfungen</a:t>
            </a:r>
          </a:p>
          <a:p>
            <a:r>
              <a:rPr lang="de-DE" altLang="de-DE" sz="7400" dirty="0" smtClean="0"/>
              <a:t>Mind. 2 E-Kurse, davon mind. einer aus Deutsch, Mathematik oder Englisch</a:t>
            </a:r>
          </a:p>
          <a:p>
            <a:r>
              <a:rPr lang="de-DE" altLang="de-DE" sz="7400" dirty="0" smtClean="0"/>
              <a:t>Noten E-Kurse mind. Note 4</a:t>
            </a:r>
          </a:p>
          <a:p>
            <a:r>
              <a:rPr lang="de-DE" altLang="de-DE" sz="7400" dirty="0" smtClean="0"/>
              <a:t>Noten G-Kurse mind. Note 3 =&gt; schon Note 4 muss ausgeglichen werden, da für RSA Grundkurse eine Note schlechter gerechnet werden.</a:t>
            </a:r>
          </a:p>
          <a:p>
            <a:r>
              <a:rPr lang="de-DE" altLang="de-DE" sz="7400" dirty="0" smtClean="0"/>
              <a:t>Fächer ohne Kurseinteilung mind. 2 mal Note 3</a:t>
            </a:r>
          </a:p>
          <a:p>
            <a:r>
              <a:rPr lang="de-DE" altLang="de-DE" sz="7400" dirty="0" smtClean="0"/>
              <a:t>Durchschnitt insgesamt nicht schlechter als 4,4</a:t>
            </a:r>
          </a:p>
          <a:p>
            <a:r>
              <a:rPr lang="de-DE" altLang="de-DE" sz="7400" dirty="0" smtClean="0"/>
              <a:t>Ausbildung oder Höhere Handelsschule (Konrad-Adenauer-Schule im Main-Taunus-Kreis)</a:t>
            </a:r>
          </a:p>
          <a:p>
            <a:r>
              <a:rPr lang="de-DE" altLang="de-DE" sz="7400" dirty="0" smtClean="0"/>
              <a:t>Wenn Realschulabschluss erreicht und in Deutsch, Mathematik und Englisch die Noten mind. 3-3-4 auf E-Kurs-Niveau sind (2-4-4 reicht nicht!) Übergang in die </a:t>
            </a:r>
            <a:r>
              <a:rPr lang="de-DE" altLang="de-DE" sz="7400" b="1" dirty="0" smtClean="0"/>
              <a:t>Fachoberschule</a:t>
            </a:r>
            <a:r>
              <a:rPr lang="de-DE" altLang="de-DE" sz="7400" dirty="0" smtClean="0"/>
              <a:t> (FOS möglich) </a:t>
            </a:r>
          </a:p>
          <a:p>
            <a:r>
              <a:rPr lang="de-DE" altLang="de-DE" sz="7400" dirty="0" smtClean="0"/>
              <a:t>FOS ermöglicht ein allgemeines Fachabitur, d.h., man kann alle Fächer an Fachhochschulen auf Bachelor studieren</a:t>
            </a:r>
          </a:p>
          <a:p>
            <a:r>
              <a:rPr lang="de-DE" altLang="de-DE" sz="7400" dirty="0" smtClean="0"/>
              <a:t>Dauer 2 Jahre, im ersten Jahr 3 Tage Praktikum, 2 Tage Schule; im 2. Jahr </a:t>
            </a:r>
            <a:r>
              <a:rPr lang="de-DE" altLang="de-DE" sz="7400" dirty="0"/>
              <a:t>V</a:t>
            </a:r>
            <a:r>
              <a:rPr lang="de-DE" altLang="de-DE" sz="7400" dirty="0" smtClean="0"/>
              <a:t>ollzeitschule</a:t>
            </a:r>
          </a:p>
          <a:p>
            <a:endParaRPr lang="de-DE" altLang="de-DE" sz="7200" dirty="0" smtClean="0"/>
          </a:p>
          <a:p>
            <a:pPr marL="0" indent="0">
              <a:buNone/>
            </a:pPr>
            <a:endParaRPr lang="de-DE" sz="5500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16632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04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/>
          <a:lstStyle/>
          <a:p>
            <a:r>
              <a:rPr lang="de-DE" dirty="0" smtClean="0"/>
              <a:t>Bedingungen für Abschlüsse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sz="3600" b="1" u="sng" dirty="0" smtClean="0"/>
              <a:t>Qualifizierender</a:t>
            </a:r>
            <a:r>
              <a:rPr lang="de-DE" b="1" u="sng" dirty="0" smtClean="0"/>
              <a:t> Realschulabschluss</a:t>
            </a:r>
          </a:p>
          <a:p>
            <a:r>
              <a:rPr lang="de-DE" dirty="0" smtClean="0"/>
              <a:t>Hiermit Übergang in die Gymnasiale Oberstufe oder das Berufliche Gymnasium  möglich sowie in die Fachoberschule</a:t>
            </a:r>
          </a:p>
          <a:p>
            <a:r>
              <a:rPr lang="de-DE" dirty="0" smtClean="0"/>
              <a:t>Mind. 3 E-Kurse, davon mind. 2 aus Deutsch, Mathematik oder Englisch</a:t>
            </a:r>
          </a:p>
          <a:p>
            <a:r>
              <a:rPr lang="de-DE" dirty="0" smtClean="0"/>
              <a:t>In E-Kursen mind. einmal Note 2 und zweimal Note 3</a:t>
            </a:r>
          </a:p>
          <a:p>
            <a:r>
              <a:rPr lang="de-DE" dirty="0" smtClean="0"/>
              <a:t>G-Kurse müssen alle mind. Note 2 sein</a:t>
            </a:r>
          </a:p>
          <a:p>
            <a:r>
              <a:rPr lang="de-DE" dirty="0" smtClean="0"/>
              <a:t>Durchschnitt in Deutsch, Mathematik, Englisch muss  mindestens Note 3 sein sowie der Durchschnitt der restlichen Fächer auch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(Änderung der VOBGM vom 17.07.2018)</a:t>
            </a:r>
          </a:p>
          <a:p>
            <a:r>
              <a:rPr lang="de-DE" dirty="0" smtClean="0"/>
              <a:t>Gymnasien im Kreis nehmen auf, auch Oberstufengymnasien in Frankfurt</a:t>
            </a:r>
          </a:p>
          <a:p>
            <a:r>
              <a:rPr lang="de-DE" dirty="0" smtClean="0"/>
              <a:t>Anmeldung bei Eignung mit Halbjahreszeugnis über Friedrich-Ebert-Schule</a:t>
            </a: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16632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06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Informationen über weiterführende Schulen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Broschüre über die weiterführenden Schulen im Main-Taunus-Kreis unter: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www.mtk.org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-&gt; Leben im MTK</a:t>
            </a:r>
          </a:p>
          <a:p>
            <a:pPr marL="0" indent="0">
              <a:buNone/>
            </a:pPr>
            <a:r>
              <a:rPr lang="de-DE" dirty="0" smtClean="0"/>
              <a:t>-&gt; Schule und Bildung</a:t>
            </a:r>
          </a:p>
          <a:p>
            <a:pPr marL="0" indent="0">
              <a:buNone/>
            </a:pPr>
            <a:r>
              <a:rPr lang="de-DE" dirty="0" smtClean="0"/>
              <a:t>-&gt; Schulformen</a:t>
            </a:r>
          </a:p>
          <a:p>
            <a:pPr marL="0" indent="0">
              <a:buNone/>
            </a:pPr>
            <a:r>
              <a:rPr lang="de-DE" dirty="0" smtClean="0"/>
              <a:t>-&gt; weiterführende Schulen</a:t>
            </a:r>
          </a:p>
          <a:p>
            <a:pPr marL="0" indent="0">
              <a:buNone/>
            </a:pPr>
            <a:r>
              <a:rPr lang="de-DE" dirty="0" smtClean="0"/>
              <a:t>-&gt; Link zum </a:t>
            </a:r>
            <a:r>
              <a:rPr lang="de-DE" dirty="0" err="1" smtClean="0"/>
              <a:t>pdf</a:t>
            </a:r>
            <a:r>
              <a:rPr lang="de-DE" dirty="0" smtClean="0"/>
              <a:t> „Weiterführende Schulen </a:t>
            </a:r>
            <a:r>
              <a:rPr lang="de-DE" smtClean="0"/>
              <a:t>im MTK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64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Sinnvolle Alternativen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altLang="de-DE" sz="2800" dirty="0"/>
              <a:t>FH Frankfurt / Studium ohne Abitur:</a:t>
            </a:r>
          </a:p>
          <a:p>
            <a:pPr>
              <a:buFont typeface="Wingdings" pitchFamily="2" charset="2"/>
              <a:buNone/>
            </a:pPr>
            <a:r>
              <a:rPr lang="de-DE" altLang="de-DE" sz="2800" dirty="0"/>
              <a:t>	Modellversuch in Hessen zur Gleichstellung mit der Fachhochschulreife, </a:t>
            </a:r>
          </a:p>
          <a:p>
            <a:pPr>
              <a:buFont typeface="Wingdings" pitchFamily="2" charset="2"/>
              <a:buNone/>
            </a:pPr>
            <a:r>
              <a:rPr lang="de-DE" altLang="de-DE" sz="2800" dirty="0"/>
              <a:t>	d.h. mit mittlerem Abschluss und </a:t>
            </a:r>
            <a:r>
              <a:rPr lang="de-DE" altLang="de-DE" sz="2800" dirty="0" smtClean="0"/>
              <a:t>Abschluss </a:t>
            </a:r>
            <a:r>
              <a:rPr lang="de-DE" altLang="de-DE" sz="2800" dirty="0"/>
              <a:t>einer mind. 3jährigen anerkannten Berufsausbildung  mit Abschlussnote 2,5 oder </a:t>
            </a:r>
            <a:r>
              <a:rPr lang="de-DE" altLang="de-DE" sz="2800" dirty="0" smtClean="0"/>
              <a:t>besser kann </a:t>
            </a:r>
            <a:r>
              <a:rPr lang="de-DE" altLang="de-DE" sz="2800" dirty="0"/>
              <a:t>man an der Fachhochschule </a:t>
            </a:r>
            <a:r>
              <a:rPr lang="de-DE" altLang="de-DE" sz="2800" dirty="0" smtClean="0"/>
              <a:t>studieren</a:t>
            </a:r>
          </a:p>
          <a:p>
            <a:r>
              <a:rPr lang="de-DE" altLang="de-DE" sz="2800" dirty="0" smtClean="0"/>
              <a:t>Mit abgeschlossener Berufsausbildung kann man 1 Jahr die FOS besuchen und Fachabitur machen</a:t>
            </a:r>
          </a:p>
          <a:p>
            <a:r>
              <a:rPr lang="de-DE" altLang="de-DE" sz="2800" dirty="0" smtClean="0"/>
              <a:t>Sprechstunden der Bundesagentur für Arbeit durch Frau </a:t>
            </a:r>
            <a:r>
              <a:rPr lang="de-DE" altLang="de-DE" sz="2800" dirty="0" err="1" smtClean="0"/>
              <a:t>Kirupananthan</a:t>
            </a:r>
            <a:r>
              <a:rPr lang="de-DE" altLang="de-DE" sz="2800" dirty="0" smtClean="0"/>
              <a:t> ab Oktober regelmäßig hier im Haus, auch für Eltern</a:t>
            </a:r>
          </a:p>
          <a:p>
            <a:r>
              <a:rPr lang="de-DE" altLang="de-DE" sz="2800" dirty="0" smtClean="0"/>
              <a:t>Freiwilliges Soziales Jahr oder Bundesfreiwilligendienst</a:t>
            </a:r>
          </a:p>
          <a:p>
            <a:endParaRPr lang="de-DE" altLang="de-DE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16632"/>
            <a:ext cx="13811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1340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Bildschirmpräsentation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Larissa-Design</vt:lpstr>
      <vt:lpstr>PowerPoint-Präsentation</vt:lpstr>
      <vt:lpstr>Prüfungsteile</vt:lpstr>
      <vt:lpstr>Präsentationsprüfung</vt:lpstr>
      <vt:lpstr>Prüfungsablauf Zentrale Abschlussarbeiten</vt:lpstr>
      <vt:lpstr>Fehlen bei Prüfungen</vt:lpstr>
      <vt:lpstr>Bedingungen für Abschlüsse </vt:lpstr>
      <vt:lpstr>Bedingungen für Abschlüsse</vt:lpstr>
      <vt:lpstr>Informationen über weiterführende Schulen</vt:lpstr>
      <vt:lpstr>Sinnvolle Alternativen</vt:lpstr>
      <vt:lpstr>Abschlussfeier</vt:lpstr>
      <vt:lpstr>Danke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WPU II – BSO Berufs- und Studienorientierung</dc:title>
  <dc:creator>Stauss, Nicole</dc:creator>
  <cp:lastModifiedBy>nici</cp:lastModifiedBy>
  <cp:revision>100</cp:revision>
  <cp:lastPrinted>2018-08-06T12:34:36Z</cp:lastPrinted>
  <dcterms:created xsi:type="dcterms:W3CDTF">2016-08-29T14:40:12Z</dcterms:created>
  <dcterms:modified xsi:type="dcterms:W3CDTF">2020-08-23T10:13:56Z</dcterms:modified>
</cp:coreProperties>
</file>